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</p:sldMasterIdLst>
  <p:sldIdLst>
    <p:sldId id="334" r:id="rId2"/>
    <p:sldId id="335" r:id="rId3"/>
    <p:sldId id="298" r:id="rId4"/>
    <p:sldId id="337" r:id="rId5"/>
    <p:sldId id="336" r:id="rId6"/>
    <p:sldId id="299" r:id="rId7"/>
    <p:sldId id="300" r:id="rId8"/>
    <p:sldId id="301" r:id="rId9"/>
    <p:sldId id="303" r:id="rId10"/>
    <p:sldId id="304" r:id="rId11"/>
    <p:sldId id="302" r:id="rId12"/>
    <p:sldId id="317" r:id="rId13"/>
    <p:sldId id="316" r:id="rId14"/>
    <p:sldId id="318" r:id="rId15"/>
    <p:sldId id="345" r:id="rId16"/>
    <p:sldId id="347" r:id="rId17"/>
    <p:sldId id="326" r:id="rId18"/>
    <p:sldId id="315" r:id="rId19"/>
    <p:sldId id="328" r:id="rId20"/>
    <p:sldId id="305" r:id="rId21"/>
    <p:sldId id="306" r:id="rId22"/>
    <p:sldId id="307" r:id="rId23"/>
    <p:sldId id="308" r:id="rId24"/>
    <p:sldId id="309" r:id="rId25"/>
    <p:sldId id="346" r:id="rId26"/>
    <p:sldId id="340" r:id="rId27"/>
    <p:sldId id="344" r:id="rId28"/>
    <p:sldId id="310" r:id="rId29"/>
    <p:sldId id="311" r:id="rId30"/>
    <p:sldId id="313" r:id="rId31"/>
    <p:sldId id="312" r:id="rId32"/>
    <p:sldId id="325" r:id="rId33"/>
    <p:sldId id="323" r:id="rId34"/>
    <p:sldId id="290" r:id="rId35"/>
    <p:sldId id="280" r:id="rId36"/>
    <p:sldId id="278" r:id="rId37"/>
    <p:sldId id="294" r:id="rId38"/>
    <p:sldId id="283" r:id="rId39"/>
    <p:sldId id="289" r:id="rId40"/>
    <p:sldId id="277" r:id="rId41"/>
    <p:sldId id="291" r:id="rId42"/>
    <p:sldId id="314" r:id="rId43"/>
    <p:sldId id="284" r:id="rId44"/>
    <p:sldId id="287" r:id="rId45"/>
    <p:sldId id="282" r:id="rId46"/>
    <p:sldId id="276" r:id="rId47"/>
    <p:sldId id="285" r:id="rId48"/>
    <p:sldId id="286" r:id="rId49"/>
    <p:sldId id="281" r:id="rId50"/>
    <p:sldId id="292" r:id="rId51"/>
    <p:sldId id="293" r:id="rId52"/>
    <p:sldId id="279" r:id="rId53"/>
    <p:sldId id="295" r:id="rId54"/>
    <p:sldId id="288" r:id="rId55"/>
    <p:sldId id="329" r:id="rId56"/>
    <p:sldId id="330" r:id="rId57"/>
    <p:sldId id="331" r:id="rId58"/>
    <p:sldId id="332" r:id="rId59"/>
    <p:sldId id="296" r:id="rId60"/>
    <p:sldId id="333" r:id="rId61"/>
    <p:sldId id="319" r:id="rId62"/>
    <p:sldId id="320" r:id="rId63"/>
    <p:sldId id="348" r:id="rId64"/>
    <p:sldId id="321" r:id="rId65"/>
    <p:sldId id="322" r:id="rId66"/>
    <p:sldId id="324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EA7B1A-9C5A-4716-FC17-D47CE4258C9F}" v="146" dt="2021-11-29T13:09:27.866"/>
    <p1510:client id="{2A85C52D-0F97-73F1-EBE2-378A7C4F6872}" v="270" dt="2021-11-27T07:54:01.538"/>
    <p1510:client id="{5ED83A66-4C00-F440-9352-BCCFD7E799FD}" v="343" dt="2021-11-29T12:46:18.229"/>
    <p1510:client id="{7FA30C0D-7A6A-C0AC-07C3-1AB6D15EB3FC}" v="63" dt="2021-11-16T13:04:07.652"/>
    <p1510:client id="{8752DFD7-4024-A085-C949-F3E76BF9DBCD}" v="15" dt="2021-11-27T11:48:16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oki Bijay &amp; Co." userId="S::info.kolkata@dbcca.co.in::5e7f21c3-6328-4ad7-8721-af35bec091f3" providerId="AD" clId="Web-{7FA30C0D-7A6A-C0AC-07C3-1AB6D15EB3FC}"/>
    <pc:docChg chg="modSld">
      <pc:chgData name="Deoki Bijay &amp; Co." userId="S::info.kolkata@dbcca.co.in::5e7f21c3-6328-4ad7-8721-af35bec091f3" providerId="AD" clId="Web-{7FA30C0D-7A6A-C0AC-07C3-1AB6D15EB3FC}" dt="2021-11-16T13:03:52.448" v="59"/>
      <pc:docMkLst>
        <pc:docMk/>
      </pc:docMkLst>
      <pc:sldChg chg="modSp">
        <pc:chgData name="Deoki Bijay &amp; Co." userId="S::info.kolkata@dbcca.co.in::5e7f21c3-6328-4ad7-8721-af35bec091f3" providerId="AD" clId="Web-{7FA30C0D-7A6A-C0AC-07C3-1AB6D15EB3FC}" dt="2021-11-16T13:03:52.448" v="59"/>
        <pc:sldMkLst>
          <pc:docMk/>
          <pc:sldMk cId="839791859" sldId="341"/>
        </pc:sldMkLst>
        <pc:graphicFrameChg chg="mod modGraphic">
          <ac:chgData name="Deoki Bijay &amp; Co." userId="S::info.kolkata@dbcca.co.in::5e7f21c3-6328-4ad7-8721-af35bec091f3" providerId="AD" clId="Web-{7FA30C0D-7A6A-C0AC-07C3-1AB6D15EB3FC}" dt="2021-11-16T13:03:52.448" v="59"/>
          <ac:graphicFrameMkLst>
            <pc:docMk/>
            <pc:sldMk cId="839791859" sldId="341"/>
            <ac:graphicFrameMk id="3" creationId="{00000000-0000-0000-0000-000000000000}"/>
          </ac:graphicFrameMkLst>
        </pc:graphicFrameChg>
      </pc:sldChg>
    </pc:docChg>
  </pc:docChgLst>
  <pc:docChgLst>
    <pc:chgData name="Deoki Bijay &amp; Co." userId="S::info.kolkata@dbcca.co.in::5e7f21c3-6328-4ad7-8721-af35bec091f3" providerId="AD" clId="Web-{1CEA7B1A-9C5A-4716-FC17-D47CE4258C9F}"/>
    <pc:docChg chg="addSld modSld sldOrd">
      <pc:chgData name="Deoki Bijay &amp; Co." userId="S::info.kolkata@dbcca.co.in::5e7f21c3-6328-4ad7-8721-af35bec091f3" providerId="AD" clId="Web-{1CEA7B1A-9C5A-4716-FC17-D47CE4258C9F}" dt="2021-11-29T13:09:27.866" v="106"/>
      <pc:docMkLst>
        <pc:docMk/>
      </pc:docMkLst>
      <pc:sldChg chg="modSp">
        <pc:chgData name="Deoki Bijay &amp; Co." userId="S::info.kolkata@dbcca.co.in::5e7f21c3-6328-4ad7-8721-af35bec091f3" providerId="AD" clId="Web-{1CEA7B1A-9C5A-4716-FC17-D47CE4258C9F}" dt="2021-11-29T13:06:51.746" v="89" actId="20577"/>
        <pc:sldMkLst>
          <pc:docMk/>
          <pc:sldMk cId="1562026394" sldId="296"/>
        </pc:sldMkLst>
        <pc:spChg chg="mod">
          <ac:chgData name="Deoki Bijay &amp; Co." userId="S::info.kolkata@dbcca.co.in::5e7f21c3-6328-4ad7-8721-af35bec091f3" providerId="AD" clId="Web-{1CEA7B1A-9C5A-4716-FC17-D47CE4258C9F}" dt="2021-11-29T13:06:51.746" v="89" actId="20577"/>
          <ac:spMkLst>
            <pc:docMk/>
            <pc:sldMk cId="1562026394" sldId="296"/>
            <ac:spMk id="2" creationId="{00000000-0000-0000-0000-000000000000}"/>
          </ac:spMkLst>
        </pc:spChg>
      </pc:sldChg>
      <pc:sldChg chg="ord">
        <pc:chgData name="Deoki Bijay &amp; Co." userId="S::info.kolkata@dbcca.co.in::5e7f21c3-6328-4ad7-8721-af35bec091f3" providerId="AD" clId="Web-{1CEA7B1A-9C5A-4716-FC17-D47CE4258C9F}" dt="2021-11-29T12:59:58.544" v="48"/>
        <pc:sldMkLst>
          <pc:docMk/>
          <pc:sldMk cId="1788610136" sldId="305"/>
        </pc:sldMkLst>
      </pc:sldChg>
      <pc:sldChg chg="modSp">
        <pc:chgData name="Deoki Bijay &amp; Co." userId="S::info.kolkata@dbcca.co.in::5e7f21c3-6328-4ad7-8721-af35bec091f3" providerId="AD" clId="Web-{1CEA7B1A-9C5A-4716-FC17-D47CE4258C9F}" dt="2021-11-29T12:55:53.230" v="16" actId="20577"/>
        <pc:sldMkLst>
          <pc:docMk/>
          <pc:sldMk cId="1415841250" sldId="308"/>
        </pc:sldMkLst>
        <pc:spChg chg="mod">
          <ac:chgData name="Deoki Bijay &amp; Co." userId="S::info.kolkata@dbcca.co.in::5e7f21c3-6328-4ad7-8721-af35bec091f3" providerId="AD" clId="Web-{1CEA7B1A-9C5A-4716-FC17-D47CE4258C9F}" dt="2021-11-29T12:55:53.230" v="16" actId="20577"/>
          <ac:spMkLst>
            <pc:docMk/>
            <pc:sldMk cId="1415841250" sldId="308"/>
            <ac:spMk id="2" creationId="{00000000-0000-0000-0000-000000000000}"/>
          </ac:spMkLst>
        </pc:spChg>
      </pc:sldChg>
      <pc:sldChg chg="ord">
        <pc:chgData name="Deoki Bijay &amp; Co." userId="S::info.kolkata@dbcca.co.in::5e7f21c3-6328-4ad7-8721-af35bec091f3" providerId="AD" clId="Web-{1CEA7B1A-9C5A-4716-FC17-D47CE4258C9F}" dt="2021-11-29T13:05:28.240" v="78"/>
        <pc:sldMkLst>
          <pc:docMk/>
          <pc:sldMk cId="934826812" sldId="313"/>
        </pc:sldMkLst>
      </pc:sldChg>
      <pc:sldChg chg="modSp">
        <pc:chgData name="Deoki Bijay &amp; Co." userId="S::info.kolkata@dbcca.co.in::5e7f21c3-6328-4ad7-8721-af35bec091f3" providerId="AD" clId="Web-{1CEA7B1A-9C5A-4716-FC17-D47CE4258C9F}" dt="2021-11-29T13:00:44.891" v="59" actId="1076"/>
        <pc:sldMkLst>
          <pc:docMk/>
          <pc:sldMk cId="277260850" sldId="315"/>
        </pc:sldMkLst>
        <pc:spChg chg="mod">
          <ac:chgData name="Deoki Bijay &amp; Co." userId="S::info.kolkata@dbcca.co.in::5e7f21c3-6328-4ad7-8721-af35bec091f3" providerId="AD" clId="Web-{1CEA7B1A-9C5A-4716-FC17-D47CE4258C9F}" dt="2021-11-29T13:00:44.891" v="59" actId="1076"/>
          <ac:spMkLst>
            <pc:docMk/>
            <pc:sldMk cId="277260850" sldId="315"/>
            <ac:spMk id="3" creationId="{00000000-0000-0000-0000-000000000000}"/>
          </ac:spMkLst>
        </pc:spChg>
      </pc:sldChg>
      <pc:sldChg chg="modSp ord">
        <pc:chgData name="Deoki Bijay &amp; Co." userId="S::info.kolkata@dbcca.co.in::5e7f21c3-6328-4ad7-8721-af35bec091f3" providerId="AD" clId="Web-{1CEA7B1A-9C5A-4716-FC17-D47CE4258C9F}" dt="2021-11-29T13:08:19.846" v="105"/>
        <pc:sldMkLst>
          <pc:docMk/>
          <pc:sldMk cId="1828698962" sldId="321"/>
        </pc:sldMkLst>
        <pc:spChg chg="mod">
          <ac:chgData name="Deoki Bijay &amp; Co." userId="S::info.kolkata@dbcca.co.in::5e7f21c3-6328-4ad7-8721-af35bec091f3" providerId="AD" clId="Web-{1CEA7B1A-9C5A-4716-FC17-D47CE4258C9F}" dt="2021-11-29T13:07:15.310" v="92" actId="20577"/>
          <ac:spMkLst>
            <pc:docMk/>
            <pc:sldMk cId="1828698962" sldId="321"/>
            <ac:spMk id="3" creationId="{00000000-0000-0000-0000-000000000000}"/>
          </ac:spMkLst>
        </pc:spChg>
      </pc:sldChg>
      <pc:sldChg chg="modSp ord">
        <pc:chgData name="Deoki Bijay &amp; Co." userId="S::info.kolkata@dbcca.co.in::5e7f21c3-6328-4ad7-8721-af35bec091f3" providerId="AD" clId="Web-{1CEA7B1A-9C5A-4716-FC17-D47CE4258C9F}" dt="2021-11-29T13:01:14.675" v="60"/>
        <pc:sldMkLst>
          <pc:docMk/>
          <pc:sldMk cId="1381058149" sldId="326"/>
        </pc:sldMkLst>
        <pc:spChg chg="mod">
          <ac:chgData name="Deoki Bijay &amp; Co." userId="S::info.kolkata@dbcca.co.in::5e7f21c3-6328-4ad7-8721-af35bec091f3" providerId="AD" clId="Web-{1CEA7B1A-9C5A-4716-FC17-D47CE4258C9F}" dt="2021-11-29T12:53:57.987" v="2" actId="20577"/>
          <ac:spMkLst>
            <pc:docMk/>
            <pc:sldMk cId="1381058149" sldId="326"/>
            <ac:spMk id="3" creationId="{00000000-0000-0000-0000-000000000000}"/>
          </ac:spMkLst>
        </pc:spChg>
      </pc:sldChg>
      <pc:sldChg chg="ord">
        <pc:chgData name="Deoki Bijay &amp; Co." userId="S::info.kolkata@dbcca.co.in::5e7f21c3-6328-4ad7-8721-af35bec091f3" providerId="AD" clId="Web-{1CEA7B1A-9C5A-4716-FC17-D47CE4258C9F}" dt="2021-11-29T13:09:27.866" v="106"/>
        <pc:sldMkLst>
          <pc:docMk/>
          <pc:sldMk cId="949854007" sldId="328"/>
        </pc:sldMkLst>
      </pc:sldChg>
      <pc:sldChg chg="addSp delSp modSp new ord">
        <pc:chgData name="Deoki Bijay &amp; Co." userId="S::info.kolkata@dbcca.co.in::5e7f21c3-6328-4ad7-8721-af35bec091f3" providerId="AD" clId="Web-{1CEA7B1A-9C5A-4716-FC17-D47CE4258C9F}" dt="2021-11-29T12:59:43.231" v="46"/>
        <pc:sldMkLst>
          <pc:docMk/>
          <pc:sldMk cId="2774906407" sldId="345"/>
        </pc:sldMkLst>
        <pc:spChg chg="add mod">
          <ac:chgData name="Deoki Bijay &amp; Co." userId="S::info.kolkata@dbcca.co.in::5e7f21c3-6328-4ad7-8721-af35bec091f3" providerId="AD" clId="Web-{1CEA7B1A-9C5A-4716-FC17-D47CE4258C9F}" dt="2021-11-29T12:57:51.613" v="35" actId="1076"/>
          <ac:spMkLst>
            <pc:docMk/>
            <pc:sldMk cId="2774906407" sldId="345"/>
            <ac:spMk id="2" creationId="{64F2D0A8-6DF6-4FEF-B2B3-EA19E359052E}"/>
          </ac:spMkLst>
        </pc:spChg>
        <pc:spChg chg="add del mod">
          <ac:chgData name="Deoki Bijay &amp; Co." userId="S::info.kolkata@dbcca.co.in::5e7f21c3-6328-4ad7-8721-af35bec091f3" providerId="AD" clId="Web-{1CEA7B1A-9C5A-4716-FC17-D47CE4258C9F}" dt="2021-11-29T12:57:38.456" v="31"/>
          <ac:spMkLst>
            <pc:docMk/>
            <pc:sldMk cId="2774906407" sldId="345"/>
            <ac:spMk id="3" creationId="{17C8289B-0F3D-484B-9F6E-D86B7B80F0DD}"/>
          </ac:spMkLst>
        </pc:spChg>
        <pc:spChg chg="add mod">
          <ac:chgData name="Deoki Bijay &amp; Co." userId="S::info.kolkata@dbcca.co.in::5e7f21c3-6328-4ad7-8721-af35bec091f3" providerId="AD" clId="Web-{1CEA7B1A-9C5A-4716-FC17-D47CE4258C9F}" dt="2021-11-29T12:59:29.870" v="43" actId="1076"/>
          <ac:spMkLst>
            <pc:docMk/>
            <pc:sldMk cId="2774906407" sldId="345"/>
            <ac:spMk id="4" creationId="{0A18EA62-F4DF-40BA-842E-5CEE36B74439}"/>
          </ac:spMkLst>
        </pc:spChg>
      </pc:sldChg>
      <pc:sldChg chg="addSp modSp new">
        <pc:chgData name="Deoki Bijay &amp; Co." userId="S::info.kolkata@dbcca.co.in::5e7f21c3-6328-4ad7-8721-af35bec091f3" providerId="AD" clId="Web-{1CEA7B1A-9C5A-4716-FC17-D47CE4258C9F}" dt="2021-11-29T13:04:53.565" v="77" actId="14100"/>
        <pc:sldMkLst>
          <pc:docMk/>
          <pc:sldMk cId="3363941374" sldId="346"/>
        </pc:sldMkLst>
        <pc:spChg chg="add mod">
          <ac:chgData name="Deoki Bijay &amp; Co." userId="S::info.kolkata@dbcca.co.in::5e7f21c3-6328-4ad7-8721-af35bec091f3" providerId="AD" clId="Web-{1CEA7B1A-9C5A-4716-FC17-D47CE4258C9F}" dt="2021-11-29T13:04:53.565" v="77" actId="14100"/>
          <ac:spMkLst>
            <pc:docMk/>
            <pc:sldMk cId="3363941374" sldId="346"/>
            <ac:spMk id="2" creationId="{DCA3105A-2D5F-4DBA-B23F-53FF37518220}"/>
          </ac:spMkLst>
        </pc:spChg>
      </pc:sldChg>
      <pc:sldChg chg="addSp modSp new">
        <pc:chgData name="Deoki Bijay &amp; Co." userId="S::info.kolkata@dbcca.co.in::5e7f21c3-6328-4ad7-8721-af35bec091f3" providerId="AD" clId="Web-{1CEA7B1A-9C5A-4716-FC17-D47CE4258C9F}" dt="2021-11-29T13:02:50.432" v="72" actId="1076"/>
        <pc:sldMkLst>
          <pc:docMk/>
          <pc:sldMk cId="3088944300" sldId="347"/>
        </pc:sldMkLst>
        <pc:spChg chg="add mod">
          <ac:chgData name="Deoki Bijay &amp; Co." userId="S::info.kolkata@dbcca.co.in::5e7f21c3-6328-4ad7-8721-af35bec091f3" providerId="AD" clId="Web-{1CEA7B1A-9C5A-4716-FC17-D47CE4258C9F}" dt="2021-11-29T13:02:50.432" v="72" actId="1076"/>
          <ac:spMkLst>
            <pc:docMk/>
            <pc:sldMk cId="3088944300" sldId="347"/>
            <ac:spMk id="2" creationId="{7C093B6F-536F-4E01-BF66-4BE73798B5ED}"/>
          </ac:spMkLst>
        </pc:spChg>
      </pc:sldChg>
      <pc:sldChg chg="addSp modSp new ord">
        <pc:chgData name="Deoki Bijay &amp; Co." userId="S::info.kolkata@dbcca.co.in::5e7f21c3-6328-4ad7-8721-af35bec091f3" providerId="AD" clId="Web-{1CEA7B1A-9C5A-4716-FC17-D47CE4258C9F}" dt="2021-11-29T13:08:10.923" v="104" actId="20577"/>
        <pc:sldMkLst>
          <pc:docMk/>
          <pc:sldMk cId="1719256038" sldId="348"/>
        </pc:sldMkLst>
        <pc:spChg chg="add mod">
          <ac:chgData name="Deoki Bijay &amp; Co." userId="S::info.kolkata@dbcca.co.in::5e7f21c3-6328-4ad7-8721-af35bec091f3" providerId="AD" clId="Web-{1CEA7B1A-9C5A-4716-FC17-D47CE4258C9F}" dt="2021-11-29T13:08:10.923" v="104" actId="20577"/>
          <ac:spMkLst>
            <pc:docMk/>
            <pc:sldMk cId="1719256038" sldId="348"/>
            <ac:spMk id="2" creationId="{62AA0D8A-EF4C-46F9-A244-0EC356BEDF78}"/>
          </ac:spMkLst>
        </pc:spChg>
      </pc:sldChg>
    </pc:docChg>
  </pc:docChgLst>
  <pc:docChgLst>
    <pc:chgData name="Deoki Bijay &amp; Co." userId="S::info.kolkata@dbcca.co.in::5e7f21c3-6328-4ad7-8721-af35bec091f3" providerId="AD" clId="Web-{2A85C52D-0F97-73F1-EBE2-378A7C4F6872}"/>
    <pc:docChg chg="addSld delSld modSld">
      <pc:chgData name="Deoki Bijay &amp; Co." userId="S::info.kolkata@dbcca.co.in::5e7f21c3-6328-4ad7-8721-af35bec091f3" providerId="AD" clId="Web-{2A85C52D-0F97-73F1-EBE2-378A7C4F6872}" dt="2021-11-27T07:54:01.538" v="217"/>
      <pc:docMkLst>
        <pc:docMk/>
      </pc:docMkLst>
      <pc:sldChg chg="modSp">
        <pc:chgData name="Deoki Bijay &amp; Co." userId="S::info.kolkata@dbcca.co.in::5e7f21c3-6328-4ad7-8721-af35bec091f3" providerId="AD" clId="Web-{2A85C52D-0F97-73F1-EBE2-378A7C4F6872}" dt="2021-11-27T07:29:42.758" v="150" actId="20577"/>
        <pc:sldMkLst>
          <pc:docMk/>
          <pc:sldMk cId="3106249218" sldId="298"/>
        </pc:sldMkLst>
        <pc:spChg chg="mod">
          <ac:chgData name="Deoki Bijay &amp; Co." userId="S::info.kolkata@dbcca.co.in::5e7f21c3-6328-4ad7-8721-af35bec091f3" providerId="AD" clId="Web-{2A85C52D-0F97-73F1-EBE2-378A7C4F6872}" dt="2021-11-27T07:29:42.758" v="150" actId="20577"/>
          <ac:spMkLst>
            <pc:docMk/>
            <pc:sldMk cId="3106249218" sldId="298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2A85C52D-0F97-73F1-EBE2-378A7C4F6872}" dt="2021-11-27T07:50:37.952" v="213" actId="20577"/>
        <pc:sldMkLst>
          <pc:docMk/>
          <pc:sldMk cId="3928354245" sldId="303"/>
        </pc:sldMkLst>
        <pc:spChg chg="mod">
          <ac:chgData name="Deoki Bijay &amp; Co." userId="S::info.kolkata@dbcca.co.in::5e7f21c3-6328-4ad7-8721-af35bec091f3" providerId="AD" clId="Web-{2A85C52D-0F97-73F1-EBE2-378A7C4F6872}" dt="2021-11-27T07:50:37.952" v="213" actId="20577"/>
          <ac:spMkLst>
            <pc:docMk/>
            <pc:sldMk cId="3928354245" sldId="303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2A85C52D-0F97-73F1-EBE2-378A7C4F6872}" dt="2021-11-27T07:36:03.351" v="170" actId="20577"/>
        <pc:sldMkLst>
          <pc:docMk/>
          <pc:sldMk cId="2110052805" sldId="304"/>
        </pc:sldMkLst>
        <pc:spChg chg="mod">
          <ac:chgData name="Deoki Bijay &amp; Co." userId="S::info.kolkata@dbcca.co.in::5e7f21c3-6328-4ad7-8721-af35bec091f3" providerId="AD" clId="Web-{2A85C52D-0F97-73F1-EBE2-378A7C4F6872}" dt="2021-11-27T07:36:03.351" v="170" actId="20577"/>
          <ac:spMkLst>
            <pc:docMk/>
            <pc:sldMk cId="2110052805" sldId="304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2A85C52D-0F97-73F1-EBE2-378A7C4F6872}" dt="2021-11-27T07:38:08.653" v="182" actId="20577"/>
        <pc:sldMkLst>
          <pc:docMk/>
          <pc:sldMk cId="1788610136" sldId="305"/>
        </pc:sldMkLst>
        <pc:spChg chg="mod">
          <ac:chgData name="Deoki Bijay &amp; Co." userId="S::info.kolkata@dbcca.co.in::5e7f21c3-6328-4ad7-8721-af35bec091f3" providerId="AD" clId="Web-{2A85C52D-0F97-73F1-EBE2-378A7C4F6872}" dt="2021-11-27T07:38:08.653" v="182" actId="20577"/>
          <ac:spMkLst>
            <pc:docMk/>
            <pc:sldMk cId="1788610136" sldId="305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2A85C52D-0F97-73F1-EBE2-378A7C4F6872}" dt="2021-11-27T07:38:49.874" v="184" actId="20577"/>
        <pc:sldMkLst>
          <pc:docMk/>
          <pc:sldMk cId="2757760025" sldId="306"/>
        </pc:sldMkLst>
        <pc:spChg chg="mod">
          <ac:chgData name="Deoki Bijay &amp; Co." userId="S::info.kolkata@dbcca.co.in::5e7f21c3-6328-4ad7-8721-af35bec091f3" providerId="AD" clId="Web-{2A85C52D-0F97-73F1-EBE2-378A7C4F6872}" dt="2021-11-27T07:38:49.874" v="184" actId="20577"/>
          <ac:spMkLst>
            <pc:docMk/>
            <pc:sldMk cId="2757760025" sldId="306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2A85C52D-0F97-73F1-EBE2-378A7C4F6872}" dt="2021-11-27T07:48:01.711" v="190" actId="20577"/>
        <pc:sldMkLst>
          <pc:docMk/>
          <pc:sldMk cId="526855414" sldId="309"/>
        </pc:sldMkLst>
        <pc:spChg chg="mod">
          <ac:chgData name="Deoki Bijay &amp; Co." userId="S::info.kolkata@dbcca.co.in::5e7f21c3-6328-4ad7-8721-af35bec091f3" providerId="AD" clId="Web-{2A85C52D-0F97-73F1-EBE2-378A7C4F6872}" dt="2021-11-27T07:48:01.711" v="190" actId="20577"/>
          <ac:spMkLst>
            <pc:docMk/>
            <pc:sldMk cId="526855414" sldId="309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2A85C52D-0F97-73F1-EBE2-378A7C4F6872}" dt="2021-11-27T07:37:09.385" v="173" actId="20577"/>
        <pc:sldMkLst>
          <pc:docMk/>
          <pc:sldMk cId="3325208013" sldId="316"/>
        </pc:sldMkLst>
        <pc:spChg chg="mod">
          <ac:chgData name="Deoki Bijay &amp; Co." userId="S::info.kolkata@dbcca.co.in::5e7f21c3-6328-4ad7-8721-af35bec091f3" providerId="AD" clId="Web-{2A85C52D-0F97-73F1-EBE2-378A7C4F6872}" dt="2021-11-27T07:37:09.385" v="173" actId="20577"/>
          <ac:spMkLst>
            <pc:docMk/>
            <pc:sldMk cId="3325208013" sldId="316"/>
            <ac:spMk id="3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2A85C52D-0F97-73F1-EBE2-378A7C4F6872}" dt="2021-11-27T07:28:15.707" v="134"/>
        <pc:sldMkLst>
          <pc:docMk/>
          <pc:sldMk cId="2235508563" sldId="334"/>
        </pc:sldMkLst>
        <pc:graphicFrameChg chg="mod modGraphic">
          <ac:chgData name="Deoki Bijay &amp; Co." userId="S::info.kolkata@dbcca.co.in::5e7f21c3-6328-4ad7-8721-af35bec091f3" providerId="AD" clId="Web-{2A85C52D-0F97-73F1-EBE2-378A7C4F6872}" dt="2021-11-27T07:28:15.707" v="134"/>
          <ac:graphicFrameMkLst>
            <pc:docMk/>
            <pc:sldMk cId="2235508563" sldId="334"/>
            <ac:graphicFrameMk id="4" creationId="{00000000-0000-0000-0000-000000000000}"/>
          </ac:graphicFrameMkLst>
        </pc:graphicFrameChg>
      </pc:sldChg>
      <pc:sldChg chg="modSp">
        <pc:chgData name="Deoki Bijay &amp; Co." userId="S::info.kolkata@dbcca.co.in::5e7f21c3-6328-4ad7-8721-af35bec091f3" providerId="AD" clId="Web-{2A85C52D-0F97-73F1-EBE2-378A7C4F6872}" dt="2021-11-27T07:32:49.719" v="157"/>
        <pc:sldMkLst>
          <pc:docMk/>
          <pc:sldMk cId="3095784165" sldId="336"/>
        </pc:sldMkLst>
        <pc:graphicFrameChg chg="mod modGraphic">
          <ac:chgData name="Deoki Bijay &amp; Co." userId="S::info.kolkata@dbcca.co.in::5e7f21c3-6328-4ad7-8721-af35bec091f3" providerId="AD" clId="Web-{2A85C52D-0F97-73F1-EBE2-378A7C4F6872}" dt="2021-11-27T07:32:49.719" v="157"/>
          <ac:graphicFrameMkLst>
            <pc:docMk/>
            <pc:sldMk cId="3095784165" sldId="336"/>
            <ac:graphicFrameMk id="3" creationId="{00000000-0000-0000-0000-000000000000}"/>
          </ac:graphicFrameMkLst>
        </pc:graphicFrameChg>
      </pc:sldChg>
      <pc:sldChg chg="modSp del">
        <pc:chgData name="Deoki Bijay &amp; Co." userId="S::info.kolkata@dbcca.co.in::5e7f21c3-6328-4ad7-8721-af35bec091f3" providerId="AD" clId="Web-{2A85C52D-0F97-73F1-EBE2-378A7C4F6872}" dt="2021-11-27T07:50:31.561" v="211"/>
        <pc:sldMkLst>
          <pc:docMk/>
          <pc:sldMk cId="889516604" sldId="338"/>
        </pc:sldMkLst>
        <pc:spChg chg="mod">
          <ac:chgData name="Deoki Bijay &amp; Co." userId="S::info.kolkata@dbcca.co.in::5e7f21c3-6328-4ad7-8721-af35bec091f3" providerId="AD" clId="Web-{2A85C52D-0F97-73F1-EBE2-378A7C4F6872}" dt="2021-11-27T07:49:59.169" v="202" actId="20577"/>
          <ac:spMkLst>
            <pc:docMk/>
            <pc:sldMk cId="889516604" sldId="338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2A85C52D-0F97-73F1-EBE2-378A7C4F6872}" dt="2021-11-27T07:48:33.806" v="200" actId="1076"/>
        <pc:sldMkLst>
          <pc:docMk/>
          <pc:sldMk cId="4174123215" sldId="340"/>
        </pc:sldMkLst>
        <pc:spChg chg="mod">
          <ac:chgData name="Deoki Bijay &amp; Co." userId="S::info.kolkata@dbcca.co.in::5e7f21c3-6328-4ad7-8721-af35bec091f3" providerId="AD" clId="Web-{2A85C52D-0F97-73F1-EBE2-378A7C4F6872}" dt="2021-11-27T07:48:33.806" v="200" actId="1076"/>
          <ac:spMkLst>
            <pc:docMk/>
            <pc:sldMk cId="4174123215" sldId="340"/>
            <ac:spMk id="2" creationId="{00000000-0000-0000-0000-000000000000}"/>
          </ac:spMkLst>
        </pc:spChg>
      </pc:sldChg>
      <pc:sldChg chg="del">
        <pc:chgData name="Deoki Bijay &amp; Co." userId="S::info.kolkata@dbcca.co.in::5e7f21c3-6328-4ad7-8721-af35bec091f3" providerId="AD" clId="Web-{2A85C52D-0F97-73F1-EBE2-378A7C4F6872}" dt="2021-11-27T07:25:17.263" v="0"/>
        <pc:sldMkLst>
          <pc:docMk/>
          <pc:sldMk cId="839791859" sldId="341"/>
        </pc:sldMkLst>
      </pc:sldChg>
      <pc:sldChg chg="modSp">
        <pc:chgData name="Deoki Bijay &amp; Co." userId="S::info.kolkata@dbcca.co.in::5e7f21c3-6328-4ad7-8721-af35bec091f3" providerId="AD" clId="Web-{2A85C52D-0F97-73F1-EBE2-378A7C4F6872}" dt="2021-11-27T07:50:58.640" v="215" actId="20577"/>
        <pc:sldMkLst>
          <pc:docMk/>
          <pc:sldMk cId="150840843" sldId="344"/>
        </pc:sldMkLst>
        <pc:spChg chg="mod">
          <ac:chgData name="Deoki Bijay &amp; Co." userId="S::info.kolkata@dbcca.co.in::5e7f21c3-6328-4ad7-8721-af35bec091f3" providerId="AD" clId="Web-{2A85C52D-0F97-73F1-EBE2-378A7C4F6872}" dt="2021-11-27T07:50:58.640" v="215" actId="20577"/>
          <ac:spMkLst>
            <pc:docMk/>
            <pc:sldMk cId="150840843" sldId="344"/>
            <ac:spMk id="2" creationId="{00000000-0000-0000-0000-000000000000}"/>
          </ac:spMkLst>
        </pc:spChg>
      </pc:sldChg>
      <pc:sldChg chg="new del">
        <pc:chgData name="Deoki Bijay &amp; Co." userId="S::info.kolkata@dbcca.co.in::5e7f21c3-6328-4ad7-8721-af35bec091f3" providerId="AD" clId="Web-{2A85C52D-0F97-73F1-EBE2-378A7C4F6872}" dt="2021-11-27T07:54:01.538" v="217"/>
        <pc:sldMkLst>
          <pc:docMk/>
          <pc:sldMk cId="3343970269" sldId="345"/>
        </pc:sldMkLst>
      </pc:sldChg>
      <pc:sldChg chg="new del">
        <pc:chgData name="Deoki Bijay &amp; Co." userId="S::info.kolkata@dbcca.co.in::5e7f21c3-6328-4ad7-8721-af35bec091f3" providerId="AD" clId="Web-{2A85C52D-0F97-73F1-EBE2-378A7C4F6872}" dt="2021-11-27T07:33:44.455" v="159"/>
        <pc:sldMkLst>
          <pc:docMk/>
          <pc:sldMk cId="3800821885" sldId="345"/>
        </pc:sldMkLst>
      </pc:sldChg>
    </pc:docChg>
  </pc:docChgLst>
  <pc:docChgLst>
    <pc:chgData name="Deoki Bijay &amp; Co." userId="S::info.kolkata@dbcca.co.in::5e7f21c3-6328-4ad7-8721-af35bec091f3" providerId="AD" clId="Web-{5ED83A66-4C00-F440-9352-BCCFD7E799FD}"/>
    <pc:docChg chg="modSld">
      <pc:chgData name="Deoki Bijay &amp; Co." userId="S::info.kolkata@dbcca.co.in::5e7f21c3-6328-4ad7-8721-af35bec091f3" providerId="AD" clId="Web-{5ED83A66-4C00-F440-9352-BCCFD7E799FD}" dt="2021-11-29T12:46:17.698" v="182" actId="20577"/>
      <pc:docMkLst>
        <pc:docMk/>
      </pc:docMkLst>
      <pc:sldChg chg="modSp">
        <pc:chgData name="Deoki Bijay &amp; Co." userId="S::info.kolkata@dbcca.co.in::5e7f21c3-6328-4ad7-8721-af35bec091f3" providerId="AD" clId="Web-{5ED83A66-4C00-F440-9352-BCCFD7E799FD}" dt="2021-11-29T12:40:02.919" v="115" actId="20577"/>
        <pc:sldMkLst>
          <pc:docMk/>
          <pc:sldMk cId="845879519" sldId="276"/>
        </pc:sldMkLst>
        <pc:spChg chg="mod">
          <ac:chgData name="Deoki Bijay &amp; Co." userId="S::info.kolkata@dbcca.co.in::5e7f21c3-6328-4ad7-8721-af35bec091f3" providerId="AD" clId="Web-{5ED83A66-4C00-F440-9352-BCCFD7E799FD}" dt="2021-11-29T12:40:02.919" v="115" actId="20577"/>
          <ac:spMkLst>
            <pc:docMk/>
            <pc:sldMk cId="845879519" sldId="276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37:25.913" v="98" actId="20577"/>
        <pc:sldMkLst>
          <pc:docMk/>
          <pc:sldMk cId="3282036392" sldId="277"/>
        </pc:sldMkLst>
        <pc:spChg chg="mod">
          <ac:chgData name="Deoki Bijay &amp; Co." userId="S::info.kolkata@dbcca.co.in::5e7f21c3-6328-4ad7-8721-af35bec091f3" providerId="AD" clId="Web-{5ED83A66-4C00-F440-9352-BCCFD7E799FD}" dt="2021-11-29T12:37:25.913" v="98" actId="20577"/>
          <ac:spMkLst>
            <pc:docMk/>
            <pc:sldMk cId="3282036392" sldId="277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30:14.523" v="86" actId="20577"/>
        <pc:sldMkLst>
          <pc:docMk/>
          <pc:sldMk cId="2523467215" sldId="280"/>
        </pc:sldMkLst>
        <pc:spChg chg="mod">
          <ac:chgData name="Deoki Bijay &amp; Co." userId="S::info.kolkata@dbcca.co.in::5e7f21c3-6328-4ad7-8721-af35bec091f3" providerId="AD" clId="Web-{5ED83A66-4C00-F440-9352-BCCFD7E799FD}" dt="2021-11-29T12:30:14.523" v="86" actId="20577"/>
          <ac:spMkLst>
            <pc:docMk/>
            <pc:sldMk cId="2523467215" sldId="280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36:37.521" v="88" actId="20577"/>
        <pc:sldMkLst>
          <pc:docMk/>
          <pc:sldMk cId="891996582" sldId="283"/>
        </pc:sldMkLst>
        <pc:spChg chg="mod">
          <ac:chgData name="Deoki Bijay &amp; Co." userId="S::info.kolkata@dbcca.co.in::5e7f21c3-6328-4ad7-8721-af35bec091f3" providerId="AD" clId="Web-{5ED83A66-4C00-F440-9352-BCCFD7E799FD}" dt="2021-11-29T12:36:37.521" v="88" actId="20577"/>
          <ac:spMkLst>
            <pc:docMk/>
            <pc:sldMk cId="891996582" sldId="283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40:39.733" v="118" actId="20577"/>
        <pc:sldMkLst>
          <pc:docMk/>
          <pc:sldMk cId="468137331" sldId="286"/>
        </pc:sldMkLst>
        <pc:spChg chg="mod">
          <ac:chgData name="Deoki Bijay &amp; Co." userId="S::info.kolkata@dbcca.co.in::5e7f21c3-6328-4ad7-8721-af35bec091f3" providerId="AD" clId="Web-{5ED83A66-4C00-F440-9352-BCCFD7E799FD}" dt="2021-11-29T12:40:39.733" v="118" actId="20577"/>
          <ac:spMkLst>
            <pc:docMk/>
            <pc:sldMk cId="468137331" sldId="286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39:34.871" v="111" actId="20577"/>
        <pc:sldMkLst>
          <pc:docMk/>
          <pc:sldMk cId="3211398732" sldId="287"/>
        </pc:sldMkLst>
        <pc:spChg chg="mod">
          <ac:chgData name="Deoki Bijay &amp; Co." userId="S::info.kolkata@dbcca.co.in::5e7f21c3-6328-4ad7-8721-af35bec091f3" providerId="AD" clId="Web-{5ED83A66-4C00-F440-9352-BCCFD7E799FD}" dt="2021-11-29T12:39:34.871" v="111" actId="20577"/>
          <ac:spMkLst>
            <pc:docMk/>
            <pc:sldMk cId="3211398732" sldId="287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37:53.805" v="100" actId="20577"/>
        <pc:sldMkLst>
          <pc:docMk/>
          <pc:sldMk cId="3884745670" sldId="291"/>
        </pc:sldMkLst>
        <pc:spChg chg="mod">
          <ac:chgData name="Deoki Bijay &amp; Co." userId="S::info.kolkata@dbcca.co.in::5e7f21c3-6328-4ad7-8721-af35bec091f3" providerId="AD" clId="Web-{5ED83A66-4C00-F440-9352-BCCFD7E799FD}" dt="2021-11-29T12:37:53.805" v="100" actId="20577"/>
          <ac:spMkLst>
            <pc:docMk/>
            <pc:sldMk cId="3884745670" sldId="291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44:36.975" v="166" actId="20577"/>
        <pc:sldMkLst>
          <pc:docMk/>
          <pc:sldMk cId="1562026394" sldId="296"/>
        </pc:sldMkLst>
        <pc:spChg chg="mod">
          <ac:chgData name="Deoki Bijay &amp; Co." userId="S::info.kolkata@dbcca.co.in::5e7f21c3-6328-4ad7-8721-af35bec091f3" providerId="AD" clId="Web-{5ED83A66-4C00-F440-9352-BCCFD7E799FD}" dt="2021-11-29T12:44:36.975" v="166" actId="20577"/>
          <ac:spMkLst>
            <pc:docMk/>
            <pc:sldMk cId="1562026394" sldId="296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23:37.727" v="5" actId="20577"/>
        <pc:sldMkLst>
          <pc:docMk/>
          <pc:sldMk cId="526855414" sldId="309"/>
        </pc:sldMkLst>
        <pc:spChg chg="mod">
          <ac:chgData name="Deoki Bijay &amp; Co." userId="S::info.kolkata@dbcca.co.in::5e7f21c3-6328-4ad7-8721-af35bec091f3" providerId="AD" clId="Web-{5ED83A66-4C00-F440-9352-BCCFD7E799FD}" dt="2021-11-29T12:23:37.727" v="5" actId="20577"/>
          <ac:spMkLst>
            <pc:docMk/>
            <pc:sldMk cId="526855414" sldId="309"/>
            <ac:spMk id="2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24:28.370" v="10" actId="20577"/>
        <pc:sldMkLst>
          <pc:docMk/>
          <pc:sldMk cId="26719811" sldId="310"/>
        </pc:sldMkLst>
        <pc:spChg chg="mod">
          <ac:chgData name="Deoki Bijay &amp; Co." userId="S::info.kolkata@dbcca.co.in::5e7f21c3-6328-4ad7-8721-af35bec091f3" providerId="AD" clId="Web-{5ED83A66-4C00-F440-9352-BCCFD7E799FD}" dt="2021-11-29T12:24:28.370" v="10" actId="20577"/>
          <ac:spMkLst>
            <pc:docMk/>
            <pc:sldMk cId="26719811" sldId="310"/>
            <ac:spMk id="3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25:32.059" v="20" actId="20577"/>
        <pc:sldMkLst>
          <pc:docMk/>
          <pc:sldMk cId="2495388632" sldId="312"/>
        </pc:sldMkLst>
        <pc:spChg chg="mod">
          <ac:chgData name="Deoki Bijay &amp; Co." userId="S::info.kolkata@dbcca.co.in::5e7f21c3-6328-4ad7-8721-af35bec091f3" providerId="AD" clId="Web-{5ED83A66-4C00-F440-9352-BCCFD7E799FD}" dt="2021-11-29T12:25:32.059" v="20" actId="20577"/>
          <ac:spMkLst>
            <pc:docMk/>
            <pc:sldMk cId="2495388632" sldId="312"/>
            <ac:spMk id="3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27:55.033" v="29" actId="20577"/>
        <pc:sldMkLst>
          <pc:docMk/>
          <pc:sldMk cId="934826812" sldId="313"/>
        </pc:sldMkLst>
        <pc:spChg chg="mod">
          <ac:chgData name="Deoki Bijay &amp; Co." userId="S::info.kolkata@dbcca.co.in::5e7f21c3-6328-4ad7-8721-af35bec091f3" providerId="AD" clId="Web-{5ED83A66-4C00-F440-9352-BCCFD7E799FD}" dt="2021-11-29T12:27:55.033" v="29" actId="20577"/>
          <ac:spMkLst>
            <pc:docMk/>
            <pc:sldMk cId="934826812" sldId="313"/>
            <ac:spMk id="3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38:16.774" v="102" actId="20577"/>
        <pc:sldMkLst>
          <pc:docMk/>
          <pc:sldMk cId="2174164274" sldId="314"/>
        </pc:sldMkLst>
        <pc:spChg chg="mod">
          <ac:chgData name="Deoki Bijay &amp; Co." userId="S::info.kolkata@dbcca.co.in::5e7f21c3-6328-4ad7-8721-af35bec091f3" providerId="AD" clId="Web-{5ED83A66-4C00-F440-9352-BCCFD7E799FD}" dt="2021-11-29T12:38:16.774" v="102" actId="20577"/>
          <ac:spMkLst>
            <pc:docMk/>
            <pc:sldMk cId="2174164274" sldId="314"/>
            <ac:spMk id="3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45:55.338" v="176" actId="20577"/>
        <pc:sldMkLst>
          <pc:docMk/>
          <pc:sldMk cId="3694897671" sldId="319"/>
        </pc:sldMkLst>
        <pc:spChg chg="mod">
          <ac:chgData name="Deoki Bijay &amp; Co." userId="S::info.kolkata@dbcca.co.in::5e7f21c3-6328-4ad7-8721-af35bec091f3" providerId="AD" clId="Web-{5ED83A66-4C00-F440-9352-BCCFD7E799FD}" dt="2021-11-29T12:45:55.338" v="176" actId="20577"/>
          <ac:spMkLst>
            <pc:docMk/>
            <pc:sldMk cId="3694897671" sldId="319"/>
            <ac:spMk id="3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46:17.698" v="182" actId="20577"/>
        <pc:sldMkLst>
          <pc:docMk/>
          <pc:sldMk cId="2170844033" sldId="320"/>
        </pc:sldMkLst>
        <pc:spChg chg="mod">
          <ac:chgData name="Deoki Bijay &amp; Co." userId="S::info.kolkata@dbcca.co.in::5e7f21c3-6328-4ad7-8721-af35bec091f3" providerId="AD" clId="Web-{5ED83A66-4C00-F440-9352-BCCFD7E799FD}" dt="2021-11-29T12:46:17.698" v="182" actId="20577"/>
          <ac:spMkLst>
            <pc:docMk/>
            <pc:sldMk cId="2170844033" sldId="320"/>
            <ac:spMk id="3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28:51.738" v="79" actId="20577"/>
        <pc:sldMkLst>
          <pc:docMk/>
          <pc:sldMk cId="1095015307" sldId="325"/>
        </pc:sldMkLst>
        <pc:spChg chg="mod">
          <ac:chgData name="Deoki Bijay &amp; Co." userId="S::info.kolkata@dbcca.co.in::5e7f21c3-6328-4ad7-8721-af35bec091f3" providerId="AD" clId="Web-{5ED83A66-4C00-F440-9352-BCCFD7E799FD}" dt="2021-11-29T12:28:51.738" v="79" actId="20577"/>
          <ac:spMkLst>
            <pc:docMk/>
            <pc:sldMk cId="1095015307" sldId="325"/>
            <ac:spMk id="3" creationId="{00000000-0000-0000-0000-000000000000}"/>
          </ac:spMkLst>
        </pc:spChg>
      </pc:sldChg>
      <pc:sldChg chg="modSp">
        <pc:chgData name="Deoki Bijay &amp; Co." userId="S::info.kolkata@dbcca.co.in::5e7f21c3-6328-4ad7-8721-af35bec091f3" providerId="AD" clId="Web-{5ED83A66-4C00-F440-9352-BCCFD7E799FD}" dt="2021-11-29T12:43:14.441" v="135" actId="20577"/>
        <pc:sldMkLst>
          <pc:docMk/>
          <pc:sldMk cId="4061477371" sldId="330"/>
        </pc:sldMkLst>
        <pc:spChg chg="mod">
          <ac:chgData name="Deoki Bijay &amp; Co." userId="S::info.kolkata@dbcca.co.in::5e7f21c3-6328-4ad7-8721-af35bec091f3" providerId="AD" clId="Web-{5ED83A66-4C00-F440-9352-BCCFD7E799FD}" dt="2021-11-29T12:43:14.441" v="135" actId="20577"/>
          <ac:spMkLst>
            <pc:docMk/>
            <pc:sldMk cId="4061477371" sldId="330"/>
            <ac:spMk id="2" creationId="{00000000-0000-0000-0000-000000000000}"/>
          </ac:spMkLst>
        </pc:spChg>
      </pc:sldChg>
    </pc:docChg>
  </pc:docChgLst>
  <pc:docChgLst>
    <pc:chgData name="Deoki Bijay &amp; Co." userId="S::info.kolkata@dbcca.co.in::5e7f21c3-6328-4ad7-8721-af35bec091f3" providerId="AD" clId="Web-{8752DFD7-4024-A085-C949-F3E76BF9DBCD}"/>
    <pc:docChg chg="modSld">
      <pc:chgData name="Deoki Bijay &amp; Co." userId="S::info.kolkata@dbcca.co.in::5e7f21c3-6328-4ad7-8721-af35bec091f3" providerId="AD" clId="Web-{8752DFD7-4024-A085-C949-F3E76BF9DBCD}" dt="2021-11-27T11:48:16.990" v="12"/>
      <pc:docMkLst>
        <pc:docMk/>
      </pc:docMkLst>
      <pc:sldChg chg="modSp">
        <pc:chgData name="Deoki Bijay &amp; Co." userId="S::info.kolkata@dbcca.co.in::5e7f21c3-6328-4ad7-8721-af35bec091f3" providerId="AD" clId="Web-{8752DFD7-4024-A085-C949-F3E76BF9DBCD}" dt="2021-11-27T11:48:16.990" v="12"/>
        <pc:sldMkLst>
          <pc:docMk/>
          <pc:sldMk cId="2235508563" sldId="334"/>
        </pc:sldMkLst>
        <pc:graphicFrameChg chg="mod modGraphic">
          <ac:chgData name="Deoki Bijay &amp; Co." userId="S::info.kolkata@dbcca.co.in::5e7f21c3-6328-4ad7-8721-af35bec091f3" providerId="AD" clId="Web-{8752DFD7-4024-A085-C949-F3E76BF9DBCD}" dt="2021-11-27T11:48:16.990" v="12"/>
          <ac:graphicFrameMkLst>
            <pc:docMk/>
            <pc:sldMk cId="2235508563" sldId="334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9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6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9953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52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755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0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1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0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9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8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3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8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0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4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5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6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  <p:sldLayoutId id="2147484201" r:id="rId12"/>
    <p:sldLayoutId id="2147484202" r:id="rId13"/>
    <p:sldLayoutId id="2147484203" r:id="rId14"/>
    <p:sldLayoutId id="2147484204" r:id="rId15"/>
    <p:sldLayoutId id="21474842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5444" y="679731"/>
            <a:ext cx="91520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Before start of the Audit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11138"/>
              </p:ext>
            </p:extLst>
          </p:nvPr>
        </p:nvGraphicFramePr>
        <p:xfrm>
          <a:off x="1707444" y="1340555"/>
          <a:ext cx="9623045" cy="529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3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7963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Whether  request for consent received (Applicable to companies)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289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it is first time then  kyc of client  / business profile to be checked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963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Whether consent for audit given ( Applicable to companies)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963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Whether  appointment letter is received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4293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/>
                          <a:cs typeface="Times New Roman"/>
                        </a:rPr>
                        <a:t>If it is first time appointment , communicate with previous auditors as per ICAI guideline </a:t>
                      </a:r>
                      <a:r>
                        <a:rPr lang="en-IN" sz="2000" b="0" i="0" u="none" strike="noStrike" noProof="0" dirty="0">
                          <a:effectLst/>
                          <a:latin typeface="Times New Roman"/>
                        </a:rPr>
                        <a:t>by personal or speed post with acknowledgement due, or mail . </a:t>
                      </a:r>
                      <a:r>
                        <a:rPr lang="en-IN" sz="2000" b="1" i="0" u="none" strike="noStrike" noProof="0" dirty="0">
                          <a:effectLst/>
                          <a:latin typeface="Times New Roman"/>
                        </a:rPr>
                        <a:t>Proof of service of letter is must </a:t>
                      </a:r>
                      <a:r>
                        <a:rPr lang="en-IN" sz="2000" u="none" strike="noStrike" dirty="0">
                          <a:effectLst/>
                          <a:latin typeface="Times New Roman"/>
                          <a:cs typeface="Times New Roman"/>
                        </a:rPr>
                        <a:t>and ensure there is no dues to the previous auditors.</a:t>
                      </a:r>
                    </a:p>
                    <a:p>
                      <a:pPr lvl="0" algn="l">
                        <a:buNone/>
                      </a:pPr>
                      <a:endParaRPr lang="en-IN" sz="200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842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/>
                          <a:cs typeface="Times New Roman"/>
                        </a:rPr>
                        <a:t>Wait for previous auditor response till  15 days.</a:t>
                      </a:r>
                      <a:endParaRPr lang="en-IN" sz="2000" b="1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735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Whether engagement letter sent to party and returned</a:t>
                      </a:r>
                      <a:r>
                        <a:rPr lang="en-IN" sz="20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client duly </a:t>
                      </a:r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signed.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508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226" y="669701"/>
            <a:ext cx="9131120" cy="39395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Sales Vouching</a:t>
            </a:r>
          </a:p>
          <a:p>
            <a:pPr algn="just"/>
            <a:endParaRPr lang="en-US" sz="24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Order Received 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Passed by the Selling &amp; Distribution Officer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Outward Register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Invoicing of Challan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Charging of Duties &amp; taxes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/>
                <a:cs typeface="Times New Roman"/>
              </a:rPr>
              <a:t>If tax is charged at a lower rate then corresponding forms must be available 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052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226" y="669701"/>
            <a:ext cx="91311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Checking of Opening and Closing BRS</a:t>
            </a:r>
          </a:p>
          <a:p>
            <a:pPr algn="just"/>
            <a:endParaRPr lang="en-US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a copy of Certified Opening &amp; Closing BRS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whether all the cheques pending in Opening BRS are cleared during the year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whether all the cheques pending in Closing BRS are cleared Before the finalisation of Audit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Cheques must be outstanding for Over six months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29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4862" y="660993"/>
            <a:ext cx="9478851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Capital</a:t>
            </a:r>
          </a:p>
          <a:p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Authorized and issued capital -verified with memorandum &amp; Article of Association.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Subscribed capital and paid up - verified with minute of allotment and call money of share.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 list of shareholders with number of share and paid up value to be obtained.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share transfer - Verified with minute.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capital - verified with minute and related document.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and Surplus</a:t>
            </a:r>
          </a:p>
          <a:p>
            <a:pPr lvl="0"/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Disclosure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Revaluation Reserve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 </a:t>
            </a:r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105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9257" y="673872"/>
            <a:ext cx="9478851" cy="35702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of Credit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Purpose of L/C and opened by whom.</a:t>
            </a:r>
            <a:endParaRPr lang="en-IN" sz="22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Value of L/C (in dollar)</a:t>
            </a:r>
            <a:endParaRPr lang="en-IN" sz="22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How much is deposit money and adjusted with final payment.</a:t>
            </a:r>
            <a:endParaRPr lang="en-IN" sz="22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Partly goods received or full.</a:t>
            </a:r>
            <a:endParaRPr lang="en-IN" sz="22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Reconciliation of quantity of goods and L/C payment.</a:t>
            </a:r>
            <a:endParaRPr lang="en-IN" sz="2200" dirty="0">
              <a:latin typeface="Times New Roman"/>
              <a:cs typeface="Times New Roman"/>
            </a:endParaRPr>
          </a:p>
          <a:p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5208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6378" y="648114"/>
            <a:ext cx="9478851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Fund</a:t>
            </a:r>
          </a:p>
          <a:p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loan- Fixed Capital/working capital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Secured or unsecured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agreement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charge created with ROC as applicable.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of installment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provision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end loan confirmation certificate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Disclosure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 </a:t>
            </a:r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 </a:t>
            </a:r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428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2D0A8-6DF6-4FEF-B2B3-EA19E359052E}"/>
              </a:ext>
            </a:extLst>
          </p:cNvPr>
          <p:cNvSpPr txBox="1"/>
          <p:nvPr/>
        </p:nvSpPr>
        <p:spPr>
          <a:xfrm>
            <a:off x="2077453" y="1649663"/>
            <a:ext cx="7261726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u="sng" dirty="0">
                <a:latin typeface="Times New Roman"/>
                <a:cs typeface="Times New Roman"/>
              </a:rPr>
              <a:t>Advance from Directors​</a:t>
            </a:r>
          </a:p>
          <a:p>
            <a:r>
              <a:rPr lang="en-US" sz="2800" b="1" u="sng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Details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Increase during the year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Paid to Directors 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Advance to Directors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18EA62-F4DF-40BA-842E-5CEE36B74439}"/>
              </a:ext>
            </a:extLst>
          </p:cNvPr>
          <p:cNvSpPr txBox="1"/>
          <p:nvPr/>
        </p:nvSpPr>
        <p:spPr>
          <a:xfrm>
            <a:off x="1863557" y="727242"/>
            <a:ext cx="8371304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400" b="1" dirty="0">
                <a:latin typeface="Arial"/>
              </a:rPr>
              <a:t>Current Liabilities and Provision 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74906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93B6F-536F-4E01-BF66-4BE73798B5ED}"/>
              </a:ext>
            </a:extLst>
          </p:cNvPr>
          <p:cNvSpPr txBox="1"/>
          <p:nvPr/>
        </p:nvSpPr>
        <p:spPr>
          <a:xfrm>
            <a:off x="2144295" y="419768"/>
            <a:ext cx="5403515" cy="2185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 dirty="0">
              <a:latin typeface="Times New Roman"/>
              <a:cs typeface="Arial"/>
            </a:endParaRPr>
          </a:p>
          <a:p>
            <a:r>
              <a:rPr lang="en-US" sz="2800" b="1" u="sng" dirty="0">
                <a:latin typeface="Times New Roman"/>
                <a:cs typeface="Arial"/>
              </a:rPr>
              <a:t>Deposits from Customers/Dealers​</a:t>
            </a:r>
          </a:p>
          <a:p>
            <a:r>
              <a:rPr lang="en-US" dirty="0">
                <a:latin typeface="Times New Roman"/>
                <a:cs typeface="Arial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Agreements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Details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Interest, if any</a:t>
            </a:r>
          </a:p>
        </p:txBody>
      </p:sp>
    </p:spTree>
    <p:extLst>
      <p:ext uri="{BB962C8B-B14F-4D97-AF65-F5344CB8AC3E}">
        <p14:creationId xmlns:p14="http://schemas.microsoft.com/office/powerpoint/2010/main" val="3088944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5014" y="648114"/>
            <a:ext cx="9478851" cy="56015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Verify the provision for bonus being 10% of net profit.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Proposed dividend as per board decision.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105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5957" y="-367886"/>
            <a:ext cx="9478851" cy="65864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200" b="1" u="sng" dirty="0">
              <a:latin typeface="Arial Black" panose="020B0A04020102020204" pitchFamily="34" charset="0"/>
            </a:endParaRPr>
          </a:p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Sundry Creditors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Get balance confirmation certificate from major creditors.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Disputed Accounts and their treatment</a:t>
            </a:r>
            <a:endParaRPr lang="en-IN" sz="22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Proper disclosure	</a:t>
            </a:r>
            <a:endParaRPr lang="en-IN" sz="22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 if any.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260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4864" y="648114"/>
            <a:ext cx="9272788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TDS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TDS  has been deducted at the time of crediting / provisioning/or making   payment whichever is earlier                . 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the payment been made within the due date (before 7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next month and within two months on the provision made on the date of closing the books)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payment has been made with interest (1% per month, or 1.5% pm as the case may be  fraction time to be taken to next month)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Filing of quarterly return timely.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of TDS certificate.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cases where default has been made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a) Lower deduction of TDS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b) Delay in payment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c) Payment made without interest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d) TDS not deducted at all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e) Deducted but not deposited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 </a:t>
            </a:r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985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260" y="720191"/>
            <a:ext cx="8108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Audit Plan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92458"/>
              </p:ext>
            </p:extLst>
          </p:nvPr>
        </p:nvGraphicFramePr>
        <p:xfrm>
          <a:off x="1933995" y="1675051"/>
          <a:ext cx="9322140" cy="4584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2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320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client business profile / previous records/ last  letter to management/ last MRL, if any.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676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assessment and key matters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804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Manpower requirement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289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schedule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030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Engagement partner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546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 partner Review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417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Decide the team and start the audit as planned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692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Fixed Assets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&amp; Land development</a:t>
            </a:r>
          </a:p>
          <a:p>
            <a:pPr algn="just"/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deed holding of the land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of land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Cost of land to be verified with registered date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sale of land - Capital gain/Capital loss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land - Business purpose/Personal purpose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8610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4" y="701039"/>
            <a:ext cx="9624133" cy="54168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To be segregated types of building i.e. Main factory, Stores, Administrative Residential etc.</a:t>
            </a:r>
            <a:endParaRPr lang="en-IN" sz="22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Building, Building wise separately.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budgeted cost with actual cost and calculate its variance in terms of quantity as well as amount.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of building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agreement mainly financial and tax clause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Stores consumption capitalisation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capitalization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 of completion of buildings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Prior approval (Maps approval) of building construction .</a:t>
            </a:r>
            <a:endParaRPr lang="en-IN" sz="2200" dirty="0">
              <a:latin typeface="Times New Roman"/>
              <a:cs typeface="Times New Roman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7760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4" y="701039"/>
            <a:ext cx="962413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&amp; Machinery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 list of plant and machinery to be obtained.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Landed cost to be checked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charges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Suppliers agreement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revenue expenses capitalized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Installed capacity and actual production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 of Installation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Capitalization of Interest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 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9712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4" y="701039"/>
            <a:ext cx="9624133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Furniture and Fixture</a:t>
            </a:r>
          </a:p>
          <a:p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furniture &amp; fixture - wooden/steel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- like code no.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verification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5841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4" y="701039"/>
            <a:ext cx="9624133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Equipment</a:t>
            </a:r>
          </a:p>
          <a:p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Type of equipment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Physical verification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Location &amp; Identification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Renewed upto date or not.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55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A3105A-2D5F-4DBA-B23F-53FF37518220}"/>
              </a:ext>
            </a:extLst>
          </p:cNvPr>
          <p:cNvSpPr txBox="1"/>
          <p:nvPr/>
        </p:nvSpPr>
        <p:spPr>
          <a:xfrm>
            <a:off x="2171031" y="673769"/>
            <a:ext cx="6860672" cy="27084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200" b="1" u="sng" dirty="0">
                <a:latin typeface="Times New Roman"/>
                <a:cs typeface="Times New Roman"/>
              </a:rPr>
              <a:t>Vehicle​</a:t>
            </a:r>
          </a:p>
          <a:p>
            <a:pPr algn="just"/>
            <a:r>
              <a:rPr lang="en-US" dirty="0">
                <a:latin typeface="Times New Roman"/>
                <a:cs typeface="Arial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Cost of vehicle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Type and purpose of vehicle (Official/Personal)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Insurance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Blue Book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Sale - gain/loss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363941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5517" y="706118"/>
            <a:ext cx="8105274" cy="46474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Points</a:t>
            </a:r>
            <a:endParaRPr lang="en-US" sz="32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5000000000000000000" pitchFamily="2" charset="2"/>
              <a:buChar char="•"/>
            </a:pPr>
            <a:endParaRPr lang="en-IN" sz="2400" dirty="0">
              <a:ea typeface="+mn-lt"/>
              <a:cs typeface="+mn-lt"/>
            </a:endParaRPr>
          </a:p>
          <a:p>
            <a:pPr marL="342900" indent="-342900" algn="just">
              <a:buFont typeface="Wingdings,Sans-Serif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Fixed assets register</a:t>
            </a:r>
            <a:endParaRPr lang="en-IN" sz="2400" dirty="0">
              <a:ea typeface="+mn-lt"/>
              <a:cs typeface="+mn-lt"/>
            </a:endParaRPr>
          </a:p>
          <a:p>
            <a:pPr marL="342900" indent="-342900" algn="just">
              <a:buFont typeface="Wingdings,Sans-Serif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Method, rate and calculation of depreciation</a:t>
            </a:r>
            <a:endParaRPr lang="en-US" sz="2400">
              <a:ea typeface="+mn-lt"/>
              <a:cs typeface="+mn-lt"/>
            </a:endParaRPr>
          </a:p>
          <a:p>
            <a:pPr marL="342900" indent="-342900" algn="just">
              <a:buFont typeface="Wingdings,Sans-Serif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Insurance</a:t>
            </a:r>
            <a:endParaRPr lang="en-IN" sz="2400" dirty="0">
              <a:ea typeface="+mn-lt"/>
              <a:cs typeface="+mn-lt"/>
            </a:endParaRPr>
          </a:p>
          <a:p>
            <a:pPr marL="342900" indent="-342900" algn="just">
              <a:buFont typeface="Wingdings,Sans-Serif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Location and Identification</a:t>
            </a:r>
            <a:endParaRPr lang="en-IN" sz="2400" dirty="0">
              <a:ea typeface="+mn-lt"/>
              <a:cs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Purpose - Business/Personal</a:t>
            </a:r>
            <a:endParaRPr lang="en-IN" sz="240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Capitalization of interest and pre-operating expenses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verification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Work-in-progress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gain/loss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 of assets - Board ratification required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23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8184" y="749643"/>
            <a:ext cx="8657100" cy="54784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Work in Progress</a:t>
            </a:r>
          </a:p>
          <a:p>
            <a:endParaRPr lang="en-US" dirty="0"/>
          </a:p>
          <a:p>
            <a:pPr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It is to be shown under net block of fixed assets.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Whether expenditure is for capital work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Whether assets is still under construction, completion, etc.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Whether certificate of non- completion available.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Whether direct cost is included.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Whether indirect/ overhead is allocated.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Whether interest during construction period allocated.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If completion certificate is available then it must be capitalized and depreciation charged.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840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9104" y="592428"/>
            <a:ext cx="9478851" cy="43088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</a:t>
            </a:r>
          </a:p>
          <a:p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Valuation of investment i.e. market price or cost price.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Types of investment - Shares, fixed deposits, National saving bonds etc.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Verify its interest with rate of interest and insure accrued interest provided for.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Ensure dividend received/receivable property treated.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Verification of Share certificates/Investment Bonds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Discounting of bonds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19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6378" y="635236"/>
            <a:ext cx="947885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Current Assets, Loans and Assets :</a:t>
            </a:r>
          </a:p>
          <a:p>
            <a:endParaRPr lang="en-IN" sz="2400" dirty="0"/>
          </a:p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Closing Stock</a:t>
            </a:r>
          </a:p>
          <a:p>
            <a:endParaRPr lang="en-IN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Segregate closing stock as finished goods, semi finished goods stock in process, raw materials, looses tools, spare parts etc.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its valuation method - consistently followed or not.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stock quantity with stock registers and yearly statement submitted to the Sales Tax Office.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verification.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Discrepancies on such verification properly treated or not.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any change in valuation method the effect of material such charge should be disclosed in "Notes to Account".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 </a:t>
            </a:r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76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0" y="669701"/>
            <a:ext cx="9259910" cy="44935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Review of Internal Audit </a:t>
            </a:r>
          </a:p>
          <a:p>
            <a:endParaRPr lang="en-US" dirty="0"/>
          </a:p>
          <a:p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a copy of policy and procedures laid down for the organization.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the duly filled internal control Questionnaire given to client.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the following reports:        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Audit report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Audit report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verification report</a:t>
            </a:r>
          </a:p>
          <a:p>
            <a:pPr lvl="2"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/>
                <a:cs typeface="Times New Roman"/>
              </a:rPr>
              <a:t>On the basis of above reports draft the audit programme deciding the percentage and extend of checking.</a:t>
            </a:r>
          </a:p>
        </p:txBody>
      </p:sp>
    </p:spTree>
    <p:extLst>
      <p:ext uri="{BB962C8B-B14F-4D97-AF65-F5344CB8AC3E}">
        <p14:creationId xmlns:p14="http://schemas.microsoft.com/office/powerpoint/2010/main" val="3106249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9257" y="673872"/>
            <a:ext cx="9478851" cy="68326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and Bank Balances</a:t>
            </a:r>
          </a:p>
          <a:p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</a:t>
            </a:r>
            <a:endParaRPr lang="en-IN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200" dirty="0">
                <a:latin typeface="Times New Roman"/>
                <a:cs typeface="Times New Roman"/>
              </a:rPr>
              <a:t>Cash Payment in excess of Rs.10000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Trend analysis of cash in hand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Physical verification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Separate/Mixed with sister concern balance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Management certificate of cash balance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endParaRPr lang="en-IN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account holders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calculation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 balance/opening bank reconciliation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months bank statement to be verified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confirmation certificate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In case of FC account calculate exchange gain/loss</a:t>
            </a:r>
            <a:endParaRPr lang="en-IN" sz="2200" dirty="0">
              <a:latin typeface="Times New Roman"/>
              <a:cs typeface="Times New Roman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4826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6378" y="686751"/>
            <a:ext cx="9478851" cy="68941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Debtors</a:t>
            </a:r>
          </a:p>
          <a:p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Aging analysis.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Recovery analysis.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for bad and doubtful debt.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confirmation certificate.</a:t>
            </a:r>
          </a:p>
          <a:p>
            <a:endParaRPr lang="en-IN" sz="2400" dirty="0"/>
          </a:p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and Advances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Disclose loan and advance to directors separately.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Salary advance sits timely adjustment.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adjustment without adjusting previous advance.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Aging analysis of advance.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for Bad debts.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Authorization of loan/advances.</a:t>
            </a:r>
            <a:endParaRPr lang="en-IN" sz="2400" dirty="0">
              <a:latin typeface="Times New Roman"/>
              <a:cs typeface="Times New Roman"/>
            </a:endParaRPr>
          </a:p>
          <a:p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5388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6378" y="635235"/>
            <a:ext cx="9478851" cy="43396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due from Directors</a:t>
            </a:r>
          </a:p>
          <a:p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 applicability of sec 2(22)e of income tax to be looked into.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disclosure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>
                <a:latin typeface="Times New Roman"/>
                <a:cs typeface="Times New Roman"/>
              </a:rPr>
              <a:t>Deposits (Dr)</a:t>
            </a:r>
          </a:p>
          <a:p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 obtained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Net Current Asset is negative, analyze </a:t>
            </a:r>
            <a:r>
              <a:rPr lang="en-I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reason for same</a:t>
            </a:r>
            <a:endParaRPr lang="en-I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50153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4864" y="648114"/>
            <a:ext cx="927278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</a:t>
            </a:r>
          </a:p>
          <a:p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wise quantity wise and value wise sales and production to be verified with annual sales tax statement.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 sales, deemed export sales and local sales should be shown separately.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tax figure should be reconciled with sales.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Verified with stock register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trend analysis of sales and checked with production.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 </a:t>
            </a:r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6010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Advertisement expenses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 incurred to promote the business name, brand, or any commodity.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Advertisement(statutory advertisement is not subject to FBT)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of the Advertising Agency.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of advertisement being made (newspaper cutting).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in relation to which advertisement being made.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is not relating to current financial year the transfer to prior period.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the expenses is to be reimburse it from else where  either  if full or in proportion, proper recognizing of asset is to be made.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Applicability of TDS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54471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031" y="652913"/>
            <a:ext cx="10274969" cy="68018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Conveyance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payment made for the local movement in the city.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Vouchers approval.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Recording in cash book or petty cash book.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payment made for Petrol, then check the slip.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Checking of log book 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Parking fees-with the receipt.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expenses (fuel emission test etc) with the supporting.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34672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6605" y="652913"/>
            <a:ext cx="940147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Donation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payment made for the promotion of religious activities or for a charitable purpose.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Donation.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from the authorized person.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If, the benefit to be claimed under 80G then the I.T Certificate.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Donation Receipt (acknowledgement).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way in relation to any type of bribe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should not be for political purpose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8204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Demurrage and wharfage </a:t>
            </a:r>
          </a:p>
          <a:p>
            <a:pPr algn="just"/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payment made for making use of the other’s asset over the required period. For e.g.  If my consignment is there at port and I am not clearing it out  from there , the port authorities will charge certain cost utilizing their space.</a:t>
            </a:r>
            <a:endParaRPr lang="en-US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 for such damage.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taken by authority to control such loss.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Vendor Bill.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  approval  from  authority before making the payment.A219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not be charged directly to the cost of material as it is an abnormal item.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83950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032" y="676976"/>
            <a:ext cx="9765632" cy="73250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Electricity Expense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made for the use of electric energy or for the purchase of small electrical fittings.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Whether bill is the name of organization, If not ,then reason to be obtained.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Average monthly consumption of units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Payment made in time or with penalty.</a:t>
            </a:r>
            <a:endParaRPr lang="en-US" sz="22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Bill must be relating to current financial year under Audit.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Provision for (closing) outstanding bill is to be checked.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No payment of electricity bill is to be made in cash in excess of Rs. 10000.(Specially to Non Govt. Agencies).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of electrical fittings purchased is to be checked.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19965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Entertainment  Expenses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expenses related to amusement of employee or clients for the business promotion.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rule made for such expenses.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from Authority is taken.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Bills of expenses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expenses in relation to entertainment must be within the limit fixed by the authority.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063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666" y="687823"/>
            <a:ext cx="882841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Very Very Important</a:t>
            </a:r>
          </a:p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Following to be looked into for all transactions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related to the business of the client and not for personal expenses.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and revenue expenses to be examined.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must be related to the accounting year.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period transaction to be identified.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Prepaid amount to be identified.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must be passed by delegated authority and supported by original evidence.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account head debited or credited must be as per the supportings attached.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date of entry should be as per the voucher/bills attached.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6278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9193" y="675237"/>
            <a:ext cx="9294796" cy="88331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tool to minimize risk and loss in case of uncertain events like fire, theft, accident etc.</a:t>
            </a:r>
            <a:endParaRPr lang="en-IN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is taken for the assets owned by the business.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Insured value must be equal to asset value.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Coverage is there throughout the year.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accounting for prepaid is made.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assets are subject to insurance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Fixed assets, Stock, Cash (compulsory)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/>
                <a:cs typeface="Times New Roman"/>
              </a:rPr>
              <a:t> Debtors, Investments (Optional), etc.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20363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Legal charges 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made for professionals for making the use of law in force.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Is there any separate department for legal cases?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List of Cases pending with the authorities.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Lawyer looking into the cases.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Lawyer Bill.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Outcome of the case./ contingent liability- probable/possible/sure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Applicability of TDS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4745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6378" y="622356"/>
            <a:ext cx="9478851" cy="49859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 Expenditure</a:t>
            </a:r>
          </a:p>
          <a:p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expenses 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Expenses incurred upto the formation of the company other than capital expenses and will be amortized over the period of five year from the year of commencement of business.</a:t>
            </a:r>
          </a:p>
          <a:p>
            <a:pPr marL="457200" indent="-457200">
              <a:buFont typeface="+mj-lt"/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Times New Roman"/>
                <a:cs typeface="Times New Roman"/>
              </a:rPr>
              <a:t>Pre-operating : </a:t>
            </a:r>
            <a:r>
              <a:rPr lang="en-US" sz="2400" dirty="0">
                <a:latin typeface="Times New Roman"/>
                <a:cs typeface="Times New Roman"/>
              </a:rPr>
              <a:t>Indirect expenses incurred after the formation and upto the commencement of the business, the pre-operating expenses will be capitalized on the date of commercial production in the ratio of actual cost of building &amp; plant, etc.</a:t>
            </a:r>
            <a:endParaRPr lang="en-IN" sz="2400" dirty="0">
              <a:latin typeface="Times New Roman"/>
              <a:cs typeface="Times New Roman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41642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76563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Municipal tax and charges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expenses relating to the service provided by the local municipal Authority.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tax i.e. for space occupied, for  water  supply ,for drainage etc.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of municipal Authority.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challan.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space is used jointly with others then  proper apportionment.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in relation to which payments being made.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Prepaid/ outstanding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37791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765632" cy="78483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Pollution control expenses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expenses relating to reduce the pollution emitted out of the factory. some expenses are made to maintain the standard or  as per the guidelines of pollution control Board.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Pollution control clearance Certificate and renewal.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taken to control pollution.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  from   Engineers   or requisition for the area requiring control to reduce pollution 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from Board.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 and  steps taken.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or certificate from the engineer.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13987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4685" y="683393"/>
            <a:ext cx="987391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Printing &amp; Stationery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expense related to printing of invoices,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challans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files etc and accessories used for normal business.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Copy, where supply of stationery is made in bulk.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Goods received note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Issue or consumption of stationery.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case of small organization entire stationery purchased is charged to expenses.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Approval before payment.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Calendar/diary/banner/gifts/etc will be debited to sales promotion / advt /gifts etc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77434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9273" y="649705"/>
            <a:ext cx="8903369" cy="8156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Rent paid for Assets / Office Premises(Expense item)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payment made for the use of others’ assets in the business.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Agreement copy (Validity during the period).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Use of Asset in the business.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Bills for 12 months or the period in use.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Provision for outstanding &amp; prepaid rent.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Deduction of TDS (in applicable cases).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Deposit, if any.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If cash payment then receipt must be there.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If part of advance/ security adjusted then jv for it 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58795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765632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Security Expenses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Expenses in relation to the safety of the organization from theft.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any outside agencies is being appointed for the security purpose. If  yes ,the  check with the attendance register for the no. of  days for which payment being made.(Applicability of TDS)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 not as per point1, then  the payment made to him is not to be booked in salary.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animal is kept ,expenses relating to that animal.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electrical or mechanical  appliance is used  as “alarm”, “safety door”  etc then its bill along with its effective use in time of emergency.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Entire expenses relating to the year is to be provided  for by making closing provisions.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Outstanding/prepaid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44976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765632" cy="73558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Technical  Assistance/ Consultancy 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expertise knowledge is taken from the  capable person for the use in business.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Purpose for which technical  assistance is taken.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Approval from  the  Authority.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Bill of agencies providing such services.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Verified arrival and departure date of consultants and checked with daily allowances paid (if any)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Action taken upon the report.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If it is related to installation of asset then it is to be capitalized.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81373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031" y="683393"/>
            <a:ext cx="10274969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Telephone Expenses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expense related to communication.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the telephone bill in the name of the organization, if not, agreement required.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book maintained - Mainly for STD/ISD.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bill is related to current financial year under Audit.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‘telephone set’ is purchased ,the bill is to be checked.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for outstanding bills./ prepaid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Penalty in case of late payment.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months expenses /Provision if any to be provided.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59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559644"/>
              </p:ext>
            </p:extLst>
          </p:nvPr>
        </p:nvGraphicFramePr>
        <p:xfrm>
          <a:off x="2338598" y="1537487"/>
          <a:ext cx="9520391" cy="5083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0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0411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>
                          <a:effectLst/>
                          <a:latin typeface="Times New Roman"/>
                          <a:cs typeface="Times New Roman"/>
                        </a:rPr>
                        <a:t>AUDIT PROGRAMME </a:t>
                      </a:r>
                      <a:r>
                        <a:rPr lang="en-IN" sz="1600" u="none" strike="noStrike" dirty="0">
                          <a:effectLst/>
                          <a:latin typeface="Times New Roman"/>
                          <a:cs typeface="Times New Roman"/>
                        </a:rPr>
                        <a:t>few points</a:t>
                      </a:r>
                      <a:endParaRPr lang="en-IN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to prepare detailed programme with level of checking required)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internal audit report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 visit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Transaction checking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Sales bill checking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Purchase  bill checking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 voucher checking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38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 voucher checking( canara bank od a/c)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Journal voucher checking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 item in bank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Ledger scrutiny(All ledger)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Depreciation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Analytical review and ratio analysis</a:t>
                      </a:r>
                      <a:endParaRPr lang="en-IN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 of AS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SQC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MRL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closing checklist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28205" y="752559"/>
            <a:ext cx="87798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IN" sz="3000" b="1" dirty="0">
                <a:latin typeface="Arial" panose="020B0604020202020204" pitchFamily="34" charset="0"/>
                <a:cs typeface="Arial" panose="020B0604020202020204" pitchFamily="34" charset="0"/>
              </a:rPr>
              <a:t>Audit Programme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7841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Testing and Inspection charges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Expenses in relation to finding of  a particular information or  for Verification of a product.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 for which such work is carried 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carried by internal or external person.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and work order copy.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 Report.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of the external vendor.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Capitalization, if related to installation of  asset.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Applicability of TDS.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32794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Training Expenses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expenses to upgrade the knowledge  of new and existing employee to increase efficiency.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and Procedure for training  the employees.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training provided by the internal or external people.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Vendor Bill.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Deduction of TDS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the effect of training,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the learning in working.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07314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031" y="668153"/>
            <a:ext cx="10274969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Travelling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outside the city for the purpose of business or personal .</a:t>
            </a: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visit.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by the authorized person.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visit.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 from the attendance register.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of vouchers &amp; expenses in relation to traveling.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 of advance (if any) with final payment.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of Dearness Allowance and other allowance paid (if not salary) as per rules.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Expenses are passed as per rules and designation.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or outcome of traveling. (Suggested Proforma may be used).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Travelling expense is claimed in the specific format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42806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Uniform and clothing</a:t>
            </a:r>
          </a:p>
          <a:p>
            <a:pPr algn="just"/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Expenses incurred to maintain an identified uniform of the organizations.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 for such expenses(if any).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from the Authority.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of the supplier.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of employee receiving it.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uniform maintenance  allowance  is given then laundry expenses does not arise else Laundry Bills.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TDS on cleaning work or laundry work is given to contractor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6161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585158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Vehicle expenses</a:t>
            </a:r>
          </a:p>
          <a:p>
            <a:pPr algn="just"/>
            <a:endParaRPr lang="en-US" sz="3200" b="1" u="sng" dirty="0">
              <a:latin typeface="Arial Black" panose="020B0A0402010202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Expenses incurred for the use of motor vehicle in the business</a:t>
            </a:r>
            <a:r>
              <a:rPr lang="en-US" sz="2400" dirty="0"/>
              <a:t>.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TO CHECK</a:t>
            </a:r>
          </a:p>
          <a:p>
            <a:pPr algn="just"/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vehicle is in the name of the company, if not agreement required.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 Log Book.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vehicle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of petrol , parking fee.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before payment.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hire charges paid T.D.S. should be deducted.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plate and Indian vehicle should not be taken on hire.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60232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Commission, consultancy, contract, meeting allowance, service charge, hire charges etc.</a:t>
            </a:r>
          </a:p>
          <a:p>
            <a:pPr lvl="0" algn="just"/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TDS deducted as per prevalent rate?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Prepaid Items:</a:t>
            </a:r>
          </a:p>
          <a:p>
            <a:pPr lvl="0" algn="just"/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News Papers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Services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AMC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963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49552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sz="2800" b="1" dirty="0">
                <a:latin typeface="Times New Roman"/>
                <a:cs typeface="Times New Roman"/>
              </a:rPr>
              <a:t>Bonus</a:t>
            </a:r>
          </a:p>
          <a:p>
            <a:pPr lvl="0"/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Sufficiency of provision as per Bonus Act</a:t>
            </a:r>
            <a:endParaRPr lang="en-IN" sz="2400" dirty="0">
              <a:latin typeface="Times New Roman"/>
              <a:cs typeface="Times New Roman"/>
            </a:endParaRPr>
          </a:p>
          <a:p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Tax</a:t>
            </a:r>
          </a:p>
          <a:p>
            <a:pPr lvl="0"/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Provision for the year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Adjustment of advance tax against assessment 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Any disputes of previous years not yet settled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TDS Returns filing &amp; TDS Certificates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Tax Return Filing status.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773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</a:p>
          <a:p>
            <a:pPr lvl="0" algn="just"/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G.P. Ratios - current year and previous year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N.P. Ratios - current year and previous year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Variance of Expenses between current and previous year with ratio to increase in sales.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 of profit assessed previous year.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</a:t>
            </a:r>
          </a:p>
          <a:p>
            <a:pPr lvl="0"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Provision, if any, for the year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Made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Interim Dividend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TDS deduction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Unpaid Dividend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485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Calculation Check (Rate of interest to be verified with loan agreement)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certificates from Bank/FI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Penal Interest shall be disallowed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paid to controlling entity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Contingent Liabilities:</a:t>
            </a:r>
          </a:p>
          <a:p>
            <a:pPr lvl="0"/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Commitment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Guarantee Given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Un-expired Letter of Credit 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tax demand raised by Tax authority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403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66171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Concern concept</a:t>
            </a:r>
          </a:p>
          <a:p>
            <a:pPr lvl="0"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of discontinuation of major business activity, if any, in near future.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to Auditor</a:t>
            </a:r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/>
                <a:cs typeface="Times New Roman"/>
              </a:rPr>
              <a:t>    Show separately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 fees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 fees (Tax Audit)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 fee GST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Taxation matter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Itax/GST/ TDS return filing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/>
                <a:cs typeface="Times New Roman"/>
              </a:rPr>
              <a:t>Reimbursement of expenses</a:t>
            </a: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/>
                <a:cs typeface="Times New Roman"/>
              </a:rPr>
              <a:t>Certification matters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/>
                <a:cs typeface="Times New Roman"/>
              </a:rPr>
              <a:t>Others</a:t>
            </a:r>
          </a:p>
          <a:p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56202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0" y="710881"/>
            <a:ext cx="925991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Opening Balance Tracing</a:t>
            </a:r>
          </a:p>
          <a:p>
            <a:endParaRPr lang="en-US" dirty="0"/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is the first year of audit then obtain a certified copy of last year Balance Sheet (Audited) and closing Trial Balance.</a:t>
            </a: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account heads are to be checked (with exhibit)</a:t>
            </a: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 be obtained where any difference is required.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fact that opening balance are taken from the balance sheet certified by the management and were not audited should be mentioned in audit report.</a:t>
            </a:r>
          </a:p>
        </p:txBody>
      </p:sp>
    </p:spTree>
    <p:extLst>
      <p:ext uri="{BB962C8B-B14F-4D97-AF65-F5344CB8AC3E}">
        <p14:creationId xmlns:p14="http://schemas.microsoft.com/office/powerpoint/2010/main" val="29924419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095" y="701039"/>
            <a:ext cx="91760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final signed trial balance, management representation of policies followed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result of previous audits and review accounting adjustments required.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significant change in entity from previous year.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Minutes and there effect on financial statement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Events after balance sheet date that would have a material effect on the financial statements.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quantitative details of inventories.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details as required for Income Tax Purpose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regarding production loss approval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Licensed &amp; Installed Capacity vis-a-vis Actual Production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information as required under Sec 78 of Company Ordinance, 2062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ownership vide sec 57 of IT Act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24171977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6378" y="764024"/>
            <a:ext cx="9478851" cy="67095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 and Manufacturing Expenses</a:t>
            </a:r>
          </a:p>
          <a:p>
            <a:pPr algn="just"/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Salary, Wages and Allowances</a:t>
            </a:r>
          </a:p>
          <a:p>
            <a:pPr algn="just"/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Factory and administrative staff should be segregated.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and permanent staff should be segregated.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Salary, allowance and facilities to be verified with appointment letter.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payment to be verified with attendance register.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D. S. to be calculated.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increment.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12 months salary /Provision for last month salary.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actual requirement of staffs.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/>
                <a:cs typeface="Times New Roman"/>
              </a:rPr>
              <a:t>Payment of overtime checked with worked done in overtime.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Century Gothic" panose="020B0502020202020204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Century Gothic" panose="020B0502020202020204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Century Gothic" panose="020B050202020202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8976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4863" y="648114"/>
            <a:ext cx="9478851" cy="80637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Repair Maintenance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Repair maintenance account should be maintained separately i.e. machinery, electrical, vehicle, building etc.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Capital expenses booked as expenses?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</a:p>
          <a:p>
            <a:pPr algn="just"/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depreciation - W.D.V./S.L.M.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should be charged only after the month of purchase/use.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depreciation should be ratified by the board.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Rate of depreciation.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changes occurred, effect to be disclosed, if materials.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08440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A0D8A-EF4C-46F9-A244-0EC356BEDF78}"/>
              </a:ext>
            </a:extLst>
          </p:cNvPr>
          <p:cNvSpPr txBox="1"/>
          <p:nvPr/>
        </p:nvSpPr>
        <p:spPr>
          <a:xfrm>
            <a:off x="2050716" y="673768"/>
            <a:ext cx="8799094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200" b="1" u="sng" dirty="0">
                <a:latin typeface="Times New Roman"/>
                <a:cs typeface="Times New Roman"/>
              </a:rPr>
              <a:t>Meeting Allowances​</a:t>
            </a:r>
          </a:p>
          <a:p>
            <a:pPr algn="just"/>
            <a:endParaRPr lang="en-IN" dirty="0">
              <a:latin typeface="Times New Roman"/>
              <a:cs typeface="Segoe UI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Meeting allowances to be verified with number of meetings hold.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T.D.S. deducted or not.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Minimum number of meetings hold or not.</a:t>
            </a:r>
            <a:r>
              <a:rPr lang="en-IN" sz="2400" dirty="0">
                <a:latin typeface="Times New Roman"/>
                <a:cs typeface="Times New Roman"/>
              </a:rPr>
              <a:t>​</a:t>
            </a:r>
          </a:p>
          <a:p>
            <a:pPr algn="just"/>
            <a:r>
              <a:rPr lang="en-US" dirty="0">
                <a:latin typeface="Times New Roman"/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7192560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4863" y="648114"/>
            <a:ext cx="9478851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PF and ESI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Registration certificate under the act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P.F. should be deducted only of permanent staffs.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Employer and employee contribution - 10% each of basic salary.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Deposited to bank/Karmachari Sanchoi Kosh</a:t>
            </a:r>
            <a:endParaRPr lang="en-IN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12 months contribution.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Delay/Default in making payment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86989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4864" y="648114"/>
            <a:ext cx="927278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</a:t>
            </a:r>
          </a:p>
          <a:p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Quantity of raw material consumption should be verified with quantity of output.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Variances should be calculated with comparison so standard consumption and actual consumption in quantity and value.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and abnormal loss to be verified.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Reconciled with sales tax statement.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valuation of raw material consumption to be verified.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 </a:t>
            </a:r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94569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4864" y="648114"/>
            <a:ext cx="92727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</a:p>
          <a:p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production quantity and make input output ratio.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recovery rate being normal/abnormal.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out as opening stock, production, sales and closing stock to reconcile.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abnormal wastage try to obtain cause of such wastage, if possible.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 </a:t>
            </a:r>
            <a:endParaRPr lang="en-IN" sz="2400" dirty="0"/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915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0" y="721217"/>
            <a:ext cx="925991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Cash Vouching</a:t>
            </a:r>
          </a:p>
          <a:p>
            <a:endParaRPr lang="en-US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the system of making cash payment in the organization.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a copy of Authorized Signatory.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Voucher checking (Payments)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date of Payment in the voucher and in the Cash Book must be same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in the Voucher must be tallied with supportings.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Account head debited must be consistent with the attached Voucher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Signed &amp; passed by the authorised signatory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Signed  by the Recipient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of receipt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Payment Must Not Exceed Rs.10000 during the day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Personal Expenses is to be debited in the books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Stamp in excess of Rs.5000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such Payment is to be Known ( In case where supporting is attached with JV).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1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0" y="785611"/>
            <a:ext cx="92599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Voucher checking (Receipt)</a:t>
            </a:r>
          </a:p>
          <a:p>
            <a:pPr algn="just"/>
            <a:endParaRPr lang="en-US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Payment received must be same as per the money receipt date and as per the books.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Account head Credited must be consistent with the Voucher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such receipt is to be Known.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cash receipt money receipt must be issued in serial no.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cancelled receipts all the copies must be in record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3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226" y="669701"/>
            <a:ext cx="9131120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Purchase Vouching</a:t>
            </a:r>
            <a:endParaRPr lang="en-US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/>
                <a:cs typeface="Times New Roman"/>
              </a:rPr>
              <a:t>POINTS TO CHECK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Times New Roman"/>
                <a:cs typeface="Times New Roman"/>
              </a:rPr>
              <a:t>Requisition received from user department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Times New Roman"/>
                <a:cs typeface="Times New Roman"/>
              </a:rPr>
              <a:t>Whether stores confirm the requisition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000" dirty="0">
                <a:latin typeface="Times New Roman"/>
                <a:cs typeface="Times New Roman"/>
              </a:rPr>
              <a:t>List of certified suppliers 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000" dirty="0">
                <a:latin typeface="Times New Roman"/>
                <a:cs typeface="Times New Roman"/>
              </a:rPr>
              <a:t>Quotations called from and preparation of Comparative Analysis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000" dirty="0">
                <a:latin typeface="Times New Roman"/>
                <a:cs typeface="Times New Roman"/>
              </a:rPr>
              <a:t>Passed by the Committee.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Times New Roman"/>
                <a:cs typeface="Times New Roman"/>
              </a:rPr>
              <a:t>Whether L1 selected, if not reasons specified.</a:t>
            </a:r>
            <a:endParaRPr lang="en-IN" sz="20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IN" sz="2000" dirty="0">
                <a:latin typeface="Times New Roman"/>
                <a:cs typeface="Times New Roman"/>
              </a:rPr>
              <a:t>Purchase Orders issued must be consistent with the quoted rate and others terms &amp; condition</a:t>
            </a:r>
          </a:p>
          <a:p>
            <a:pPr marL="342900" indent="-342900" algn="just">
              <a:buFont typeface="Wingdings,Sans-Serif" panose="05000000000000000000" pitchFamily="2" charset="2"/>
              <a:buChar char="q"/>
            </a:pPr>
            <a:r>
              <a:rPr lang="en-IN" sz="2000" dirty="0">
                <a:latin typeface="Times New Roman"/>
                <a:cs typeface="Times New Roman"/>
              </a:rPr>
              <a:t>Material Receipt in the Stores </a:t>
            </a:r>
            <a:endParaRPr lang="en-US" sz="2000">
              <a:latin typeface="Times New Roman"/>
              <a:ea typeface="+mn-lt"/>
              <a:cs typeface="Times New Roman"/>
            </a:endParaRPr>
          </a:p>
          <a:p>
            <a:pPr marL="342900" indent="-342900" algn="just">
              <a:buFont typeface="Wingdings,Sans-Serif" panose="05000000000000000000" pitchFamily="2" charset="2"/>
              <a:buChar char="q"/>
            </a:pPr>
            <a:r>
              <a:rPr lang="en-IN" sz="2000" dirty="0">
                <a:latin typeface="Times New Roman"/>
                <a:cs typeface="Times New Roman"/>
              </a:rPr>
              <a:t>Goods received Note to be checked </a:t>
            </a:r>
            <a:endParaRPr lang="en-US" sz="2000">
              <a:latin typeface="Times New Roman"/>
              <a:ea typeface="+mn-lt"/>
              <a:cs typeface="Times New Roman"/>
            </a:endParaRPr>
          </a:p>
          <a:p>
            <a:pPr marL="342900" indent="-342900" algn="just">
              <a:buFont typeface="Wingdings,Sans-Serif" panose="05000000000000000000" pitchFamily="2" charset="2"/>
              <a:buChar char="q"/>
            </a:pPr>
            <a:r>
              <a:rPr lang="en-IN" sz="2000" dirty="0">
                <a:latin typeface="Times New Roman"/>
                <a:cs typeface="Times New Roman"/>
              </a:rPr>
              <a:t>Recording in Inward Register </a:t>
            </a:r>
            <a:endParaRPr lang="en-US" sz="2000">
              <a:latin typeface="Times New Roman"/>
              <a:ea typeface="+mn-lt"/>
              <a:cs typeface="Times New Roman"/>
            </a:endParaRPr>
          </a:p>
          <a:p>
            <a:pPr marL="342900" indent="-342900" algn="just">
              <a:buFont typeface="Wingdings,Sans-Serif" panose="05000000000000000000" pitchFamily="2" charset="2"/>
              <a:buChar char="q"/>
            </a:pPr>
            <a:r>
              <a:rPr lang="en-IN" sz="2000" dirty="0">
                <a:latin typeface="Times New Roman"/>
                <a:cs typeface="Times New Roman"/>
              </a:rPr>
              <a:t>Inspection of Material. </a:t>
            </a:r>
            <a:endParaRPr lang="en-US" sz="2000">
              <a:latin typeface="Times New Roman"/>
              <a:ea typeface="+mn-lt"/>
              <a:cs typeface="Times New Roman"/>
            </a:endParaRPr>
          </a:p>
          <a:p>
            <a:pPr marL="342900" indent="-342900" algn="just">
              <a:buFont typeface="Wingdings,Sans-Serif" panose="05000000000000000000" pitchFamily="2" charset="2"/>
              <a:buChar char="q"/>
            </a:pPr>
            <a:r>
              <a:rPr lang="en-IN" sz="2000" dirty="0">
                <a:latin typeface="Times New Roman"/>
                <a:cs typeface="Times New Roman"/>
              </a:rPr>
              <a:t>Proper Accounting of Purchase with the bifurcation of Duties &amp; taxes on the basis of GRN and bill . </a:t>
            </a:r>
            <a:endParaRPr lang="en-US" sz="2000">
              <a:latin typeface="Times New Roman"/>
              <a:ea typeface="+mn-lt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3542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1995</TotalTime>
  <Words>4104</Words>
  <Application>Microsoft Office PowerPoint</Application>
  <PresentationFormat>Widescreen</PresentationFormat>
  <Paragraphs>906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user9</dc:creator>
  <cp:lastModifiedBy>user7</cp:lastModifiedBy>
  <cp:revision>298</cp:revision>
  <dcterms:created xsi:type="dcterms:W3CDTF">2021-10-01T12:53:29Z</dcterms:created>
  <dcterms:modified xsi:type="dcterms:W3CDTF">2021-11-29T13:09:28Z</dcterms:modified>
</cp:coreProperties>
</file>